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514"/>
    <p:restoredTop sz="97297"/>
  </p:normalViewPr>
  <p:slideViewPr>
    <p:cSldViewPr snapToGrid="0" snapToObjects="1">
      <p:cViewPr>
        <p:scale>
          <a:sx n="190" d="100"/>
          <a:sy n="190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5F04C-E86D-2142-BFB8-C5E65841B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3D3B66-AEA9-BC43-A0F1-B3A317F7F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3203D-F952-A440-934B-EEB65643C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F1AA98-497D-F149-A896-D5143ED7C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E2555-8132-0A4E-B494-04F7F1B5F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6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1600-DF3A-2C4B-800D-54B7083ED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DDAE6B-177E-BE43-8F87-7F052EDEB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F3E8F-7898-094B-B247-FDAE17EE7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4ABA3-C447-CB49-84D6-46A85F7B9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727E6-3F19-1C49-9FA2-FE99F6D8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5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B41436-3C81-4C44-AC08-EC8731E0C3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5F33A2-A847-BD44-AC46-08049A3061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BA773-06A1-E944-9C60-99D023737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1C1ABB-3058-0B49-AF20-749CCE81E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B4792-B34A-824B-974D-6BDA3F792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155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2383F-1B54-F24F-8EFE-58331165B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D6ACB-F265-B242-B3A1-A5BFB2F1C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6A807-167F-BF40-AF14-7BB78486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7AA51-2325-1148-BD44-195AB8186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B7D94-8094-9647-BF95-CF900FD39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19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14324-3AFF-8345-B15D-0B5DF6172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C53AF9-842E-2E49-B5FE-DBECC0207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F3C7A-BC8D-7E4B-A52E-A820C6D98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BC8BFC-3B68-B04B-B2D0-42A945114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DADC9-3D83-5E48-B335-9FAF10BF9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30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575CD-2FD5-BF4B-8BF3-3A8D5EDA8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83024-827E-3F44-8649-2F7CD736A8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6A776-ECBA-4F42-A1CE-C696AE2A7E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A81BB-8066-6F4E-BE07-A261F7B84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E5DD8-38B7-9546-8F62-A1DBC86CD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A9124-1C91-A14C-B707-57A14D87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79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9CA85-F539-1F4D-94CA-7AC22BC26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209B71-E194-E04E-8D2A-FD36D8825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A79480-6482-5144-9CE1-5A296B4E9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60616-8E33-2048-B5FA-ED96897FF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D1A1E0-241B-1443-A97E-1BEA1FBDAC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7097A7-BC94-6C48-B02C-C62F8371E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11649-88C1-4141-880A-2FE17D73B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D4A4AE-E68B-2B47-BEA9-8249A218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4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55E5F-100B-6B44-806E-D325BE14C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BC835-50C9-8243-95D4-83044D962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7951B2-285D-C64D-B2AA-F926535A1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E5B492-F3FD-474C-844F-7ECA585E1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46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365366-B051-774A-81A4-371A35E0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91C3F5-42A2-FF41-9029-B542300ED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0235C3-4A96-824D-B6E1-4B9F9BC3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67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ACF13-A88A-BC46-A34A-0092D054C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474D6-3793-894D-B587-F6C55D79B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B8DBF9-C058-3F4B-8EFE-096F328A0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EACB1-F241-844C-A1BB-741E17C7C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001EF-BEE3-0443-85CD-5DD1CB5B2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D22CF-F8D6-4442-9E46-39A8A8636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6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942C3-D316-6044-81D3-E1522C877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008415-4E21-5945-8E7E-D352764B50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6A120-C2C1-1546-95A6-8CF00ECD98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DECA2-95BF-E148-84C7-A525EAA54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B6C5C-2AC0-BB41-9754-F022B3CAD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F78C7B-7E93-5B44-9375-EDC9E29B0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728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ED180F-0513-8149-9337-2CE64433A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0E7E3-4368-DC4B-AC11-2EC7A83B9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B7A7F-1DED-9445-AA35-E53DD36335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7C09C-C1DA-E145-9816-5D35597A55A7}" type="datetimeFigureOut">
              <a:rPr lang="en-US" smtClean="0"/>
              <a:t>7/17/19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7914D-D80E-C744-8380-FA4259F417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62C46-5118-DA46-A282-418B62459F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DB565-FDCE-F340-92D9-854C5D7D0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8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39A0E-6A6A-124F-925E-A19E2509D2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5D052-5FFD-7C4A-AF95-348AA32E84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02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B6A1CFD7-AE4B-D840-ACA7-464E238D889A}"/>
              </a:ext>
            </a:extLst>
          </p:cNvPr>
          <p:cNvGrpSpPr/>
          <p:nvPr/>
        </p:nvGrpSpPr>
        <p:grpSpPr>
          <a:xfrm>
            <a:off x="269456" y="0"/>
            <a:ext cx="11653088" cy="6858000"/>
            <a:chOff x="269456" y="0"/>
            <a:chExt cx="11653088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9612001-BDAD-EC4D-A8C1-A4801BF56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56" y="0"/>
              <a:ext cx="11653088" cy="6858000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DAC9CDB-76B7-4B48-8F27-1E756F7C6AAF}"/>
                </a:ext>
              </a:extLst>
            </p:cNvPr>
            <p:cNvGrpSpPr/>
            <p:nvPr/>
          </p:nvGrpSpPr>
          <p:grpSpPr>
            <a:xfrm>
              <a:off x="2672257" y="918976"/>
              <a:ext cx="5029198" cy="696990"/>
              <a:chOff x="2672257" y="918976"/>
              <a:chExt cx="5029198" cy="696990"/>
            </a:xfrm>
          </p:grpSpPr>
          <p:sp>
            <p:nvSpPr>
              <p:cNvPr id="3" name="Right Bracket 2">
                <a:extLst>
                  <a:ext uri="{FF2B5EF4-FFF2-40B4-BE49-F238E27FC236}">
                    <a16:creationId xmlns:a16="http://schemas.microsoft.com/office/drawing/2014/main" id="{7CC6A915-19EB-C14F-BE6D-3C6AC6865D62}"/>
                  </a:ext>
                </a:extLst>
              </p:cNvPr>
              <p:cNvSpPr/>
              <p:nvPr/>
            </p:nvSpPr>
            <p:spPr>
              <a:xfrm>
                <a:off x="2672257" y="922283"/>
                <a:ext cx="157653" cy="693683"/>
              </a:xfrm>
              <a:prstGeom prst="rightBracket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948FF2-2A60-954A-B962-C11D87A44837}"/>
                  </a:ext>
                </a:extLst>
              </p:cNvPr>
              <p:cNvSpPr txBox="1"/>
              <p:nvPr/>
            </p:nvSpPr>
            <p:spPr>
              <a:xfrm>
                <a:off x="2911366" y="1103642"/>
                <a:ext cx="1755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</a:rPr>
                  <a:t>YAML metadata</a:t>
                </a:r>
              </a:p>
            </p:txBody>
          </p: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E0B3F498-F26F-CF41-BAA9-4CE6F34CB785}"/>
                  </a:ext>
                </a:extLst>
              </p:cNvPr>
              <p:cNvCxnSpPr>
                <a:cxnSpLocks/>
                <a:stCxn id="4" idx="3"/>
              </p:cNvCxnSpPr>
              <p:nvPr/>
            </p:nvCxnSpPr>
            <p:spPr>
              <a:xfrm flipV="1">
                <a:off x="4666594" y="918976"/>
                <a:ext cx="3034861" cy="3693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1B1EDB0-EC8D-0D45-87A8-133ACBD98E71}"/>
              </a:ext>
            </a:extLst>
          </p:cNvPr>
          <p:cNvGrpSpPr/>
          <p:nvPr/>
        </p:nvGrpSpPr>
        <p:grpSpPr>
          <a:xfrm>
            <a:off x="1910257" y="4251435"/>
            <a:ext cx="1564724" cy="693683"/>
            <a:chOff x="1910257" y="4251435"/>
            <a:chExt cx="1564724" cy="693683"/>
          </a:xfrm>
        </p:grpSpPr>
        <p:sp>
          <p:nvSpPr>
            <p:cNvPr id="7" name="Right Bracket 6">
              <a:extLst>
                <a:ext uri="{FF2B5EF4-FFF2-40B4-BE49-F238E27FC236}">
                  <a16:creationId xmlns:a16="http://schemas.microsoft.com/office/drawing/2014/main" id="{6110AEC4-8948-6548-9D1D-83E602470A7C}"/>
                </a:ext>
              </a:extLst>
            </p:cNvPr>
            <p:cNvSpPr/>
            <p:nvPr/>
          </p:nvSpPr>
          <p:spPr>
            <a:xfrm>
              <a:off x="1910257" y="4251435"/>
              <a:ext cx="157653" cy="693683"/>
            </a:xfrm>
            <a:prstGeom prst="rightBracket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EFC203A-AF1B-9D43-BD43-8F00E028B44A}"/>
                </a:ext>
              </a:extLst>
            </p:cNvPr>
            <p:cNvSpPr txBox="1"/>
            <p:nvPr/>
          </p:nvSpPr>
          <p:spPr>
            <a:xfrm>
              <a:off x="2119147" y="4413610"/>
              <a:ext cx="13558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</a:rPr>
                <a:t>Code chunk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86D0328-027F-6645-9A48-25FEE2EE6F13}"/>
              </a:ext>
            </a:extLst>
          </p:cNvPr>
          <p:cNvGrpSpPr/>
          <p:nvPr/>
        </p:nvGrpSpPr>
        <p:grpSpPr>
          <a:xfrm>
            <a:off x="9464567" y="2336871"/>
            <a:ext cx="1755228" cy="693683"/>
            <a:chOff x="9464567" y="2336871"/>
            <a:chExt cx="1755228" cy="69368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98939A-801B-4745-A2AC-92F79BF53301}"/>
                </a:ext>
              </a:extLst>
            </p:cNvPr>
            <p:cNvSpPr txBox="1"/>
            <p:nvPr/>
          </p:nvSpPr>
          <p:spPr>
            <a:xfrm>
              <a:off x="9758855" y="2499046"/>
              <a:ext cx="1460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</a:rPr>
                <a:t>Code output</a:t>
              </a:r>
            </a:p>
          </p:txBody>
        </p:sp>
        <p:sp>
          <p:nvSpPr>
            <p:cNvPr id="13" name="Right Bracket 12">
              <a:extLst>
                <a:ext uri="{FF2B5EF4-FFF2-40B4-BE49-F238E27FC236}">
                  <a16:creationId xmlns:a16="http://schemas.microsoft.com/office/drawing/2014/main" id="{F3FDE52C-4AFF-6045-9328-887D56341580}"/>
                </a:ext>
              </a:extLst>
            </p:cNvPr>
            <p:cNvSpPr/>
            <p:nvPr/>
          </p:nvSpPr>
          <p:spPr>
            <a:xfrm>
              <a:off x="9464567" y="2336871"/>
              <a:ext cx="157653" cy="693683"/>
            </a:xfrm>
            <a:prstGeom prst="rightBracket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ight Bracket 21">
            <a:extLst>
              <a:ext uri="{FF2B5EF4-FFF2-40B4-BE49-F238E27FC236}">
                <a16:creationId xmlns:a16="http://schemas.microsoft.com/office/drawing/2014/main" id="{D0C61948-3B8A-AE4D-A062-017536E9B3D9}"/>
              </a:ext>
            </a:extLst>
          </p:cNvPr>
          <p:cNvSpPr/>
          <p:nvPr/>
        </p:nvSpPr>
        <p:spPr>
          <a:xfrm>
            <a:off x="5707118" y="2379492"/>
            <a:ext cx="158119" cy="1751074"/>
          </a:xfrm>
          <a:prstGeom prst="rightBracket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450018-542C-4146-AC49-1F217C6EF0DD}"/>
              </a:ext>
            </a:extLst>
          </p:cNvPr>
          <p:cNvSpPr txBox="1"/>
          <p:nvPr/>
        </p:nvSpPr>
        <p:spPr>
          <a:xfrm>
            <a:off x="5825100" y="2486205"/>
            <a:ext cx="683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Text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5EE1C4-6C27-914B-A18F-AEBD5D1FB2D4}"/>
              </a:ext>
            </a:extLst>
          </p:cNvPr>
          <p:cNvCxnSpPr>
            <a:cxnSpLocks/>
          </p:cNvCxnSpPr>
          <p:nvPr/>
        </p:nvCxnSpPr>
        <p:spPr>
          <a:xfrm flipV="1">
            <a:off x="6429383" y="1472975"/>
            <a:ext cx="1272072" cy="11978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B75A0467-1DD8-C948-A675-E548CE7A423B}"/>
              </a:ext>
            </a:extLst>
          </p:cNvPr>
          <p:cNvCxnSpPr>
            <a:cxnSpLocks/>
          </p:cNvCxnSpPr>
          <p:nvPr/>
        </p:nvCxnSpPr>
        <p:spPr>
          <a:xfrm flipV="1">
            <a:off x="3474981" y="2092824"/>
            <a:ext cx="4076702" cy="2540832"/>
          </a:xfrm>
          <a:prstGeom prst="bentConnector3">
            <a:avLst>
              <a:gd name="adj1" fmla="val 91573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6467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B6A1CFD7-AE4B-D840-ACA7-464E238D889A}"/>
              </a:ext>
            </a:extLst>
          </p:cNvPr>
          <p:cNvGrpSpPr/>
          <p:nvPr/>
        </p:nvGrpSpPr>
        <p:grpSpPr>
          <a:xfrm>
            <a:off x="269456" y="0"/>
            <a:ext cx="11653088" cy="6858000"/>
            <a:chOff x="269456" y="0"/>
            <a:chExt cx="11653088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9612001-BDAD-EC4D-A8C1-A4801BF56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456" y="0"/>
              <a:ext cx="11653088" cy="6858000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DAC9CDB-76B7-4B48-8F27-1E756F7C6AAF}"/>
                </a:ext>
              </a:extLst>
            </p:cNvPr>
            <p:cNvGrpSpPr/>
            <p:nvPr/>
          </p:nvGrpSpPr>
          <p:grpSpPr>
            <a:xfrm>
              <a:off x="2672257" y="918976"/>
              <a:ext cx="5029198" cy="696990"/>
              <a:chOff x="2672257" y="918976"/>
              <a:chExt cx="5029198" cy="696990"/>
            </a:xfrm>
          </p:grpSpPr>
          <p:sp>
            <p:nvSpPr>
              <p:cNvPr id="3" name="Right Bracket 2">
                <a:extLst>
                  <a:ext uri="{FF2B5EF4-FFF2-40B4-BE49-F238E27FC236}">
                    <a16:creationId xmlns:a16="http://schemas.microsoft.com/office/drawing/2014/main" id="{7CC6A915-19EB-C14F-BE6D-3C6AC6865D62}"/>
                  </a:ext>
                </a:extLst>
              </p:cNvPr>
              <p:cNvSpPr/>
              <p:nvPr/>
            </p:nvSpPr>
            <p:spPr>
              <a:xfrm>
                <a:off x="2672257" y="922283"/>
                <a:ext cx="157653" cy="693683"/>
              </a:xfrm>
              <a:prstGeom prst="rightBracket">
                <a:avLst/>
              </a:prstGeom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948FF2-2A60-954A-B962-C11D87A44837}"/>
                  </a:ext>
                </a:extLst>
              </p:cNvPr>
              <p:cNvSpPr txBox="1"/>
              <p:nvPr/>
            </p:nvSpPr>
            <p:spPr>
              <a:xfrm>
                <a:off x="2911366" y="1103642"/>
                <a:ext cx="1755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</a:rPr>
                  <a:t>YAML metadata</a:t>
                </a:r>
              </a:p>
            </p:txBody>
          </p: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E0B3F498-F26F-CF41-BAA9-4CE6F34CB785}"/>
                  </a:ext>
                </a:extLst>
              </p:cNvPr>
              <p:cNvCxnSpPr>
                <a:cxnSpLocks/>
                <a:stCxn id="4" idx="3"/>
              </p:cNvCxnSpPr>
              <p:nvPr/>
            </p:nvCxnSpPr>
            <p:spPr>
              <a:xfrm flipV="1">
                <a:off x="4666594" y="918976"/>
                <a:ext cx="3034861" cy="3693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1B1EDB0-EC8D-0D45-87A8-133ACBD98E71}"/>
              </a:ext>
            </a:extLst>
          </p:cNvPr>
          <p:cNvGrpSpPr/>
          <p:nvPr/>
        </p:nvGrpSpPr>
        <p:grpSpPr>
          <a:xfrm>
            <a:off x="1910257" y="4251435"/>
            <a:ext cx="1564724" cy="693683"/>
            <a:chOff x="1910257" y="4251435"/>
            <a:chExt cx="1564724" cy="693683"/>
          </a:xfrm>
        </p:grpSpPr>
        <p:sp>
          <p:nvSpPr>
            <p:cNvPr id="7" name="Right Bracket 6">
              <a:extLst>
                <a:ext uri="{FF2B5EF4-FFF2-40B4-BE49-F238E27FC236}">
                  <a16:creationId xmlns:a16="http://schemas.microsoft.com/office/drawing/2014/main" id="{6110AEC4-8948-6548-9D1D-83E602470A7C}"/>
                </a:ext>
              </a:extLst>
            </p:cNvPr>
            <p:cNvSpPr/>
            <p:nvPr/>
          </p:nvSpPr>
          <p:spPr>
            <a:xfrm>
              <a:off x="1910257" y="4251435"/>
              <a:ext cx="157653" cy="693683"/>
            </a:xfrm>
            <a:prstGeom prst="rightBracket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EFC203A-AF1B-9D43-BD43-8F00E028B44A}"/>
                </a:ext>
              </a:extLst>
            </p:cNvPr>
            <p:cNvSpPr txBox="1"/>
            <p:nvPr/>
          </p:nvSpPr>
          <p:spPr>
            <a:xfrm>
              <a:off x="2119147" y="4413610"/>
              <a:ext cx="13558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</a:rPr>
                <a:t>Code chunk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86D0328-027F-6645-9A48-25FEE2EE6F13}"/>
              </a:ext>
            </a:extLst>
          </p:cNvPr>
          <p:cNvGrpSpPr/>
          <p:nvPr/>
        </p:nvGrpSpPr>
        <p:grpSpPr>
          <a:xfrm>
            <a:off x="9464567" y="2336871"/>
            <a:ext cx="1755228" cy="693683"/>
            <a:chOff x="9464567" y="2336871"/>
            <a:chExt cx="1755228" cy="69368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98939A-801B-4745-A2AC-92F79BF53301}"/>
                </a:ext>
              </a:extLst>
            </p:cNvPr>
            <p:cNvSpPr txBox="1"/>
            <p:nvPr/>
          </p:nvSpPr>
          <p:spPr>
            <a:xfrm>
              <a:off x="9758855" y="2499046"/>
              <a:ext cx="1460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50000"/>
                    </a:schemeClr>
                  </a:solidFill>
                </a:rPr>
                <a:t>Code output</a:t>
              </a:r>
            </a:p>
          </p:txBody>
        </p:sp>
        <p:sp>
          <p:nvSpPr>
            <p:cNvPr id="13" name="Right Bracket 12">
              <a:extLst>
                <a:ext uri="{FF2B5EF4-FFF2-40B4-BE49-F238E27FC236}">
                  <a16:creationId xmlns:a16="http://schemas.microsoft.com/office/drawing/2014/main" id="{F3FDE52C-4AFF-6045-9328-887D56341580}"/>
                </a:ext>
              </a:extLst>
            </p:cNvPr>
            <p:cNvSpPr/>
            <p:nvPr/>
          </p:nvSpPr>
          <p:spPr>
            <a:xfrm>
              <a:off x="9464567" y="2336871"/>
              <a:ext cx="157653" cy="693683"/>
            </a:xfrm>
            <a:prstGeom prst="rightBracket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ight Bracket 17">
            <a:extLst>
              <a:ext uri="{FF2B5EF4-FFF2-40B4-BE49-F238E27FC236}">
                <a16:creationId xmlns:a16="http://schemas.microsoft.com/office/drawing/2014/main" id="{CE02FFA3-590B-FD49-85F2-0F22CB654705}"/>
              </a:ext>
            </a:extLst>
          </p:cNvPr>
          <p:cNvSpPr/>
          <p:nvPr/>
        </p:nvSpPr>
        <p:spPr>
          <a:xfrm>
            <a:off x="1881351" y="2302980"/>
            <a:ext cx="139263" cy="463924"/>
          </a:xfrm>
          <a:prstGeom prst="rightBracket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CEB6E95-831F-F945-8D43-D781D7F5B8E5}"/>
              </a:ext>
            </a:extLst>
          </p:cNvPr>
          <p:cNvSpPr txBox="1"/>
          <p:nvPr/>
        </p:nvSpPr>
        <p:spPr>
          <a:xfrm>
            <a:off x="2119147" y="2350276"/>
            <a:ext cx="974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Header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DA935A2-EBBD-A541-AD8E-63FED5B19DA2}"/>
              </a:ext>
            </a:extLst>
          </p:cNvPr>
          <p:cNvCxnSpPr>
            <a:cxnSpLocks/>
          </p:cNvCxnSpPr>
          <p:nvPr/>
        </p:nvCxnSpPr>
        <p:spPr>
          <a:xfrm flipV="1">
            <a:off x="3040711" y="1269124"/>
            <a:ext cx="4660744" cy="12917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Right Bracket 21">
            <a:extLst>
              <a:ext uri="{FF2B5EF4-FFF2-40B4-BE49-F238E27FC236}">
                <a16:creationId xmlns:a16="http://schemas.microsoft.com/office/drawing/2014/main" id="{D0C61948-3B8A-AE4D-A062-017536E9B3D9}"/>
              </a:ext>
            </a:extLst>
          </p:cNvPr>
          <p:cNvSpPr/>
          <p:nvPr/>
        </p:nvSpPr>
        <p:spPr>
          <a:xfrm>
            <a:off x="5707118" y="2379492"/>
            <a:ext cx="158119" cy="1751074"/>
          </a:xfrm>
          <a:prstGeom prst="rightBracket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450018-542C-4146-AC49-1F217C6EF0DD}"/>
              </a:ext>
            </a:extLst>
          </p:cNvPr>
          <p:cNvSpPr txBox="1"/>
          <p:nvPr/>
        </p:nvSpPr>
        <p:spPr>
          <a:xfrm>
            <a:off x="5825100" y="2486205"/>
            <a:ext cx="683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Text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5EE1C4-6C27-914B-A18F-AEBD5D1FB2D4}"/>
              </a:ext>
            </a:extLst>
          </p:cNvPr>
          <p:cNvCxnSpPr>
            <a:cxnSpLocks/>
          </p:cNvCxnSpPr>
          <p:nvPr/>
        </p:nvCxnSpPr>
        <p:spPr>
          <a:xfrm flipV="1">
            <a:off x="6429383" y="1472975"/>
            <a:ext cx="1272072" cy="11978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B75A0467-1DD8-C948-A675-E548CE7A423B}"/>
              </a:ext>
            </a:extLst>
          </p:cNvPr>
          <p:cNvCxnSpPr>
            <a:cxnSpLocks/>
          </p:cNvCxnSpPr>
          <p:nvPr/>
        </p:nvCxnSpPr>
        <p:spPr>
          <a:xfrm flipV="1">
            <a:off x="3474981" y="2092824"/>
            <a:ext cx="4076702" cy="2540832"/>
          </a:xfrm>
          <a:prstGeom prst="bentConnector3">
            <a:avLst>
              <a:gd name="adj1" fmla="val 91573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606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15</Words>
  <Application>Microsoft Macintosh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Meike Niederhausen</dc:creator>
  <cp:lastModifiedBy>Meike Niederhausen</cp:lastModifiedBy>
  <cp:revision>4</cp:revision>
  <dcterms:created xsi:type="dcterms:W3CDTF">2019-07-18T01:36:45Z</dcterms:created>
  <dcterms:modified xsi:type="dcterms:W3CDTF">2019-07-18T01:58:04Z</dcterms:modified>
</cp:coreProperties>
</file>

<file path=docProps/thumbnail.jpeg>
</file>